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781" y="2111432"/>
            <a:ext cx="5644082" cy="403397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149467" y="2526366"/>
            <a:ext cx="1639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Acetic adhesive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6425738" y="2818014"/>
            <a:ext cx="1620982" cy="17373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4059868" y="5679660"/>
            <a:ext cx="87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Sponge</a:t>
            </a:r>
            <a:endParaRPr lang="zh-TW" altLang="en-US" dirty="0"/>
          </a:p>
        </p:txBody>
      </p:sp>
      <p:cxnSp>
        <p:nvCxnSpPr>
          <p:cNvPr id="10" name="直線單箭頭接點 9"/>
          <p:cNvCxnSpPr/>
          <p:nvPr/>
        </p:nvCxnSpPr>
        <p:spPr>
          <a:xfrm flipV="1">
            <a:off x="4588888" y="4929446"/>
            <a:ext cx="1329774" cy="8257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454" y="77074"/>
            <a:ext cx="6224415" cy="2202485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2028305" y="4776344"/>
            <a:ext cx="133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BT antenna</a:t>
            </a:r>
            <a:endParaRPr lang="zh-TW" altLang="en-US" dirty="0"/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3017781" y="4206240"/>
            <a:ext cx="215870" cy="6456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68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5</Words>
  <Application>Microsoft Office PowerPoint</Application>
  <PresentationFormat>寬螢幕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31</cp:revision>
  <dcterms:created xsi:type="dcterms:W3CDTF">2018-11-16T05:26:15Z</dcterms:created>
  <dcterms:modified xsi:type="dcterms:W3CDTF">2021-02-20T09:28:37Z</dcterms:modified>
</cp:coreProperties>
</file>